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9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7847" autoAdjust="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10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FA52-DB26-6340-BF76-339A2140B45D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FA52-DB26-6340-BF76-339A2140B45D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FA52-DB26-6340-BF76-339A2140B45D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FA52-DB26-6340-BF76-339A2140B45D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FA52-DB26-6340-BF76-339A2140B45D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FA52-DB26-6340-BF76-339A2140B45D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FA52-DB26-6340-BF76-339A2140B45D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FA52-DB26-6340-BF76-339A2140B45D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FA52-DB26-6340-BF76-339A2140B45D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FA52-DB26-6340-BF76-339A2140B45D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FA52-DB26-6340-BF76-339A2140B45D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5FA52-DB26-6340-BF76-339A2140B45D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378" y="416784"/>
            <a:ext cx="8128000" cy="57531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2097804" y="4323483"/>
            <a:ext cx="998954" cy="4708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898013" y="4123718"/>
            <a:ext cx="1070012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La Mesa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rot="5400000">
            <a:off x="3153890" y="3196218"/>
            <a:ext cx="741984" cy="31395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524943" y="2612872"/>
            <a:ext cx="941747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D0D0D"/>
                </a:solidFill>
              </a:rPr>
              <a:t>La </a:t>
            </a:r>
            <a:r>
              <a:rPr lang="en-US" dirty="0" err="1" smtClean="0">
                <a:solidFill>
                  <a:srgbClr val="0D0D0D"/>
                </a:solidFill>
              </a:rPr>
              <a:t>Silla</a:t>
            </a:r>
            <a:endParaRPr lang="en-US" dirty="0">
              <a:solidFill>
                <a:srgbClr val="0D0D0D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10800000" flipV="1">
            <a:off x="4010088" y="1512506"/>
            <a:ext cx="1070309" cy="2140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080397" y="1327840"/>
            <a:ext cx="1955471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pizarra</a:t>
            </a:r>
            <a:r>
              <a:rPr lang="en-US" dirty="0" smtClean="0"/>
              <a:t> </a:t>
            </a:r>
            <a:r>
              <a:rPr lang="en-US" dirty="0" err="1" smtClean="0"/>
              <a:t>blanca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rot="10800000">
            <a:off x="5020236" y="2366304"/>
            <a:ext cx="866588" cy="61590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886824" y="2982204"/>
            <a:ext cx="1929773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E</a:t>
            </a:r>
            <a:r>
              <a:rPr lang="en-US" dirty="0" smtClean="0"/>
              <a:t>l </a:t>
            </a:r>
            <a:r>
              <a:rPr lang="en-US" dirty="0" err="1" smtClean="0"/>
              <a:t>salón</a:t>
            </a:r>
            <a:r>
              <a:rPr lang="en-US" dirty="0" smtClean="0"/>
              <a:t> de </a:t>
            </a:r>
            <a:r>
              <a:rPr lang="en-US" dirty="0" err="1" smtClean="0"/>
              <a:t>clase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 rot="10800000">
            <a:off x="5720108" y="5930059"/>
            <a:ext cx="104824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768352" y="5560727"/>
            <a:ext cx="1595697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E</a:t>
            </a:r>
            <a:r>
              <a:rPr lang="en-US" dirty="0" smtClean="0"/>
              <a:t>l primer </a:t>
            </a:r>
            <a:r>
              <a:rPr lang="en-US" dirty="0" err="1" smtClean="0"/>
              <a:t>piso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 rot="10800000">
            <a:off x="6305177" y="4794361"/>
            <a:ext cx="1511420" cy="30130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316682" y="4979027"/>
            <a:ext cx="1827318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E</a:t>
            </a:r>
            <a:r>
              <a:rPr lang="en-US" dirty="0" smtClean="0"/>
              <a:t>l </a:t>
            </a:r>
            <a:r>
              <a:rPr lang="en-US" dirty="0" err="1" smtClean="0"/>
              <a:t>segundo</a:t>
            </a:r>
            <a:r>
              <a:rPr lang="en-US" dirty="0" smtClean="0"/>
              <a:t> </a:t>
            </a:r>
            <a:r>
              <a:rPr lang="en-US" dirty="0" err="1" smtClean="0"/>
              <a:t>piso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rot="10800000" flipV="1">
            <a:off x="4162492" y="3553122"/>
            <a:ext cx="607117" cy="38509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 rot="347846">
            <a:off x="4481491" y="3368456"/>
            <a:ext cx="1506091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tercer</a:t>
            </a:r>
            <a:r>
              <a:rPr lang="en-US" dirty="0" smtClean="0"/>
              <a:t> </a:t>
            </a:r>
            <a:r>
              <a:rPr lang="en-US" dirty="0" err="1" smtClean="0"/>
              <a:t>piso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779031" y="2107556"/>
            <a:ext cx="637546" cy="2587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5249278" y="675499"/>
            <a:ext cx="637546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390167" y="1922890"/>
            <a:ext cx="155760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cuarto</a:t>
            </a:r>
            <a:r>
              <a:rPr lang="en-US" dirty="0" smtClean="0"/>
              <a:t> </a:t>
            </a:r>
            <a:r>
              <a:rPr lang="en-US" dirty="0" err="1" smtClean="0"/>
              <a:t>piso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5886824" y="490834"/>
            <a:ext cx="1544977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quinto</a:t>
            </a:r>
            <a:r>
              <a:rPr lang="en-US" dirty="0" smtClean="0"/>
              <a:t> </a:t>
            </a:r>
            <a:r>
              <a:rPr lang="en-US" dirty="0" err="1" smtClean="0"/>
              <a:t>piso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derson-windows-with-blinds-between-the-glas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5914" y="232325"/>
            <a:ext cx="4991100" cy="6423026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1935914" y="4138817"/>
            <a:ext cx="998954" cy="4708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436437" y="1356374"/>
            <a:ext cx="998954" cy="4708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278954" y="3769485"/>
            <a:ext cx="1313919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persiana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0800000" flipV="1">
            <a:off x="459396" y="1356374"/>
            <a:ext cx="1270094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ventana</a:t>
            </a: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409" y="413799"/>
            <a:ext cx="7776495" cy="5948554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>
          <a:xfrm rot="5400000">
            <a:off x="6087509" y="841403"/>
            <a:ext cx="741984" cy="31395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7557227" y="2851481"/>
            <a:ext cx="302777" cy="1846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5400000">
            <a:off x="3482358" y="3065493"/>
            <a:ext cx="741984" cy="31395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5400000">
            <a:off x="1698252" y="833106"/>
            <a:ext cx="553997" cy="51854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6200000" flipH="1">
            <a:off x="1188009" y="4486466"/>
            <a:ext cx="741983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>
            <a:off x="2539170" y="5071472"/>
            <a:ext cx="741984" cy="31395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771490" y="1184708"/>
            <a:ext cx="941747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D0D0D"/>
                </a:solidFill>
              </a:rPr>
              <a:t>La </a:t>
            </a:r>
            <a:r>
              <a:rPr lang="en-US" dirty="0" err="1" smtClean="0">
                <a:solidFill>
                  <a:srgbClr val="0D0D0D"/>
                </a:solidFill>
              </a:rPr>
              <a:t>Silla</a:t>
            </a:r>
            <a:endParaRPr lang="en-US" dirty="0">
              <a:solidFill>
                <a:srgbClr val="0D0D0D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71573" y="2482147"/>
            <a:ext cx="1185654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D0D0D"/>
                </a:solidFill>
              </a:rPr>
              <a:t>el </a:t>
            </a:r>
            <a:r>
              <a:rPr lang="en-US" dirty="0" err="1" smtClean="0">
                <a:solidFill>
                  <a:srgbClr val="0D0D0D"/>
                </a:solidFill>
              </a:rPr>
              <a:t>estante</a:t>
            </a:r>
            <a:endParaRPr lang="en-US" dirty="0">
              <a:solidFill>
                <a:srgbClr val="0D0D0D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13237" y="1369374"/>
            <a:ext cx="941747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D0D0D"/>
                </a:solidFill>
              </a:rPr>
              <a:t>La </a:t>
            </a:r>
            <a:r>
              <a:rPr lang="en-US" dirty="0" err="1" smtClean="0">
                <a:solidFill>
                  <a:srgbClr val="0D0D0D"/>
                </a:solidFill>
              </a:rPr>
              <a:t>Silla</a:t>
            </a:r>
            <a:endParaRPr lang="en-US" dirty="0">
              <a:solidFill>
                <a:srgbClr val="0D0D0D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34520" y="630712"/>
            <a:ext cx="1070012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D0D0D"/>
                </a:solidFill>
              </a:rPr>
              <a:t>el poster</a:t>
            </a:r>
            <a:endParaRPr lang="en-US" dirty="0">
              <a:solidFill>
                <a:srgbClr val="0D0D0D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45106" y="3746143"/>
            <a:ext cx="1121296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D0D0D"/>
                </a:solidFill>
              </a:rPr>
              <a:t>el </a:t>
            </a:r>
            <a:r>
              <a:rPr lang="en-US" dirty="0" err="1" smtClean="0">
                <a:solidFill>
                  <a:srgbClr val="0D0D0D"/>
                </a:solidFill>
              </a:rPr>
              <a:t>portátil</a:t>
            </a:r>
            <a:endParaRPr lang="en-US" dirty="0">
              <a:solidFill>
                <a:srgbClr val="0D0D0D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29743" y="2666813"/>
            <a:ext cx="1364864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D0D0D"/>
                </a:solidFill>
              </a:rPr>
              <a:t>el </a:t>
            </a:r>
            <a:r>
              <a:rPr lang="en-US" dirty="0" err="1" smtClean="0">
                <a:solidFill>
                  <a:srgbClr val="0D0D0D"/>
                </a:solidFill>
              </a:rPr>
              <a:t>escritorio</a:t>
            </a:r>
            <a:endParaRPr lang="en-US" dirty="0">
              <a:solidFill>
                <a:srgbClr val="0D0D0D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830648" y="815376"/>
            <a:ext cx="941747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D0D0D"/>
                </a:solidFill>
              </a:rPr>
              <a:t>La </a:t>
            </a:r>
            <a:r>
              <a:rPr lang="en-US" dirty="0" err="1" smtClean="0">
                <a:solidFill>
                  <a:srgbClr val="0D0D0D"/>
                </a:solidFill>
              </a:rPr>
              <a:t>Silla</a:t>
            </a:r>
            <a:endParaRPr lang="en-US" dirty="0">
              <a:solidFill>
                <a:srgbClr val="0D0D0D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15980" y="5599442"/>
            <a:ext cx="1851789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D0D0D"/>
                </a:solidFill>
              </a:rPr>
              <a:t>la </a:t>
            </a:r>
            <a:r>
              <a:rPr lang="en-US" dirty="0" err="1" smtClean="0">
                <a:solidFill>
                  <a:srgbClr val="0D0D0D"/>
                </a:solidFill>
              </a:rPr>
              <a:t>computadora</a:t>
            </a:r>
            <a:r>
              <a:rPr lang="en-US" dirty="0" smtClean="0">
                <a:solidFill>
                  <a:srgbClr val="0D0D0D"/>
                </a:solidFill>
              </a:rPr>
              <a:t>/</a:t>
            </a:r>
          </a:p>
          <a:p>
            <a:r>
              <a:rPr lang="en-US" dirty="0" smtClean="0">
                <a:solidFill>
                  <a:srgbClr val="0D0D0D"/>
                </a:solidFill>
              </a:rPr>
              <a:t>la laptop</a:t>
            </a:r>
            <a:endParaRPr lang="en-US" dirty="0">
              <a:solidFill>
                <a:srgbClr val="0D0D0D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alhan_Colorado_High_School_Gymnasium_by_David_Shankbo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4141" y="551433"/>
            <a:ext cx="7028488" cy="52713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56304" y="4296619"/>
            <a:ext cx="2661793" cy="64633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</a:rPr>
              <a:t>el </a:t>
            </a:r>
            <a:r>
              <a:rPr lang="en-US" sz="3600" dirty="0" err="1" smtClean="0">
                <a:solidFill>
                  <a:schemeClr val="tx2">
                    <a:lumMod val="50000"/>
                  </a:schemeClr>
                </a:solidFill>
              </a:rPr>
              <a:t>gimnasio</a:t>
            </a:r>
            <a:endParaRPr lang="en-US" sz="36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0100910-education-school-hallway-300x2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878" y="548853"/>
            <a:ext cx="7994757" cy="54630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86280" y="3206337"/>
            <a:ext cx="1044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 locker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SC_00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6909" y="1021833"/>
            <a:ext cx="7112000" cy="47371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53</Words>
  <Application>Microsoft Macintosh PowerPoint</Application>
  <PresentationFormat>On-screen Show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NYCDOE</dc:creator>
  <cp:lastModifiedBy>NYCDOE</cp:lastModifiedBy>
  <cp:revision>3</cp:revision>
  <dcterms:created xsi:type="dcterms:W3CDTF">2013-09-24T17:46:31Z</dcterms:created>
  <dcterms:modified xsi:type="dcterms:W3CDTF">2013-09-24T18:14:16Z</dcterms:modified>
</cp:coreProperties>
</file>